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1" r:id="rId5"/>
    <p:sldId id="258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A685-72C8-4866-B3DA-0574249803E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7A2-F82D-48E5-9140-9D92289647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A685-72C8-4866-B3DA-0574249803E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7A2-F82D-48E5-9140-9D9228964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A685-72C8-4866-B3DA-0574249803E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7A2-F82D-48E5-9140-9D9228964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A685-72C8-4866-B3DA-0574249803E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7A2-F82D-48E5-9140-9D9228964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A685-72C8-4866-B3DA-0574249803E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4C2C7A2-F82D-48E5-9140-9D92289647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A685-72C8-4866-B3DA-0574249803E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7A2-F82D-48E5-9140-9D9228964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A685-72C8-4866-B3DA-0574249803E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7A2-F82D-48E5-9140-9D9228964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A685-72C8-4866-B3DA-0574249803E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7A2-F82D-48E5-9140-9D9228964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A685-72C8-4866-B3DA-0574249803E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7A2-F82D-48E5-9140-9D9228964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A685-72C8-4866-B3DA-0574249803E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7A2-F82D-48E5-9140-9D9228964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A685-72C8-4866-B3DA-0574249803E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7A2-F82D-48E5-9140-9D9228964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F9A685-72C8-4866-B3DA-0574249803E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C2C7A2-F82D-48E5-9140-9D922896471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s.gov/ooh/healthcare/physicians-and-surgeon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Physician &amp; Surgeon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Jazmin Brown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Physicians and surgeons are required to have their doctoral or professional degree.</a:t>
            </a:r>
          </a:p>
          <a:p>
            <a:r>
              <a:rPr lang="en-US" dirty="0" smtClean="0"/>
              <a:t>4 years of undergraduate school</a:t>
            </a:r>
          </a:p>
          <a:p>
            <a:r>
              <a:rPr lang="en-US" dirty="0" smtClean="0"/>
              <a:t>4 years of Medical school</a:t>
            </a:r>
          </a:p>
          <a:p>
            <a:r>
              <a:rPr lang="en-US" dirty="0" smtClean="0"/>
              <a:t>3-7 years of internship and residency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 Do They Do?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Physicians and surgeons diagnose and treat injuries or illnesses. </a:t>
            </a:r>
            <a:endParaRPr lang="en-US" dirty="0" smtClean="0"/>
          </a:p>
          <a:p>
            <a:r>
              <a:rPr lang="en-US" dirty="0" smtClean="0"/>
              <a:t>Physicians </a:t>
            </a:r>
            <a:r>
              <a:rPr lang="en-US" dirty="0" smtClean="0"/>
              <a:t>examine patients, take medical histories, prescribe medications, order medications, perform and interpret diagnostic tests. 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They Do?(cont.)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Surgeons operate on patients to treat injuries, such as diseases like cancerous tumors, broken bones, and deformities which include cleft palates.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How Much Are They Paid?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$90.00/hour</a:t>
            </a:r>
          </a:p>
          <a:p>
            <a:r>
              <a:rPr lang="en-US" dirty="0" smtClean="0"/>
              <a:t>Equal or greater than $187,200/year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Skills to Have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Communication </a:t>
            </a:r>
            <a:r>
              <a:rPr lang="en-US" b="1" dirty="0" smtClean="0"/>
              <a:t>skills</a:t>
            </a:r>
            <a:r>
              <a:rPr lang="en-US" b="1" i="1" dirty="0" smtClean="0"/>
              <a:t>: </a:t>
            </a:r>
            <a:r>
              <a:rPr lang="en-US" dirty="0" smtClean="0"/>
              <a:t>They </a:t>
            </a:r>
            <a:r>
              <a:rPr lang="en-US" dirty="0" smtClean="0"/>
              <a:t>need to be excellent communicators. They must be able to communicate effectively with their patients and other healthcare support staff</a:t>
            </a:r>
            <a:r>
              <a:rPr lang="en-US" dirty="0" smtClean="0"/>
              <a:t>.</a:t>
            </a:r>
            <a:r>
              <a:rPr lang="en-US" dirty="0" smtClean="0"/>
              <a:t> </a:t>
            </a:r>
          </a:p>
          <a:p>
            <a:r>
              <a:rPr lang="en-US" b="1" dirty="0" smtClean="0"/>
              <a:t>Compassion: </a:t>
            </a:r>
            <a:r>
              <a:rPr lang="en-US" b="1" dirty="0" smtClean="0"/>
              <a:t> </a:t>
            </a:r>
            <a:r>
              <a:rPr lang="en-US" dirty="0" smtClean="0"/>
              <a:t>They deal </a:t>
            </a:r>
            <a:r>
              <a:rPr lang="en-US" dirty="0" smtClean="0"/>
              <a:t>with patients who are sick or injured, some may be extremely hurt or in distress. They must be able to treat patients and their families with compassion and understanding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smtClean="0"/>
              <a:t>Detail oriented: </a:t>
            </a:r>
            <a:r>
              <a:rPr lang="en-US" dirty="0" smtClean="0"/>
              <a:t>They</a:t>
            </a:r>
            <a:r>
              <a:rPr lang="en-US" b="1" i="1" dirty="0" smtClean="0"/>
              <a:t> </a:t>
            </a:r>
            <a:r>
              <a:rPr lang="en-US" dirty="0" smtClean="0"/>
              <a:t>must </a:t>
            </a:r>
            <a:r>
              <a:rPr lang="en-US" dirty="0" smtClean="0"/>
              <a:t>ensure that patients are receiving appropriate treatment and medications. They must also monitor and record various pieces of information related to patient care</a:t>
            </a:r>
            <a:r>
              <a:rPr lang="en-US" dirty="0" smtClean="0"/>
              <a:t>.</a:t>
            </a:r>
            <a:r>
              <a:rPr lang="en-US" dirty="0" smtClean="0"/>
              <a:t> </a:t>
            </a:r>
          </a:p>
          <a:p>
            <a:r>
              <a:rPr lang="en-US" b="1" dirty="0" smtClean="0"/>
              <a:t>Dexterity: </a:t>
            </a:r>
            <a:r>
              <a:rPr lang="en-US" dirty="0" smtClean="0"/>
              <a:t>They</a:t>
            </a:r>
            <a:r>
              <a:rPr lang="en-US" b="1" i="1" dirty="0" smtClean="0"/>
              <a:t> </a:t>
            </a:r>
            <a:r>
              <a:rPr lang="en-US" dirty="0" smtClean="0"/>
              <a:t>must be good at working with their hands. They may work with very precise and sometimes sharp tools, and mistakes can have serious consequences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smtClean="0"/>
              <a:t>Leadership </a:t>
            </a:r>
            <a:r>
              <a:rPr lang="en-US" b="1" dirty="0" smtClean="0"/>
              <a:t>skills:</a:t>
            </a:r>
            <a:r>
              <a:rPr lang="en-US" dirty="0" smtClean="0"/>
              <a:t> Physicians who work in their own practice need to be effective leaders. They must be able to manage a staff of other professionals to run their practice.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Good Skills to Have(Cont.)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Organizational </a:t>
            </a:r>
            <a:r>
              <a:rPr lang="en-US" b="1" dirty="0" smtClean="0"/>
              <a:t>skills:</a:t>
            </a:r>
            <a:r>
              <a:rPr lang="en-US" dirty="0" smtClean="0"/>
              <a:t> Some physicians own their own practice. Strong organizational skills, including good recordkeeping, are critical in both medical and business settings</a:t>
            </a:r>
            <a:r>
              <a:rPr lang="en-US" dirty="0" smtClean="0"/>
              <a:t>.</a:t>
            </a:r>
            <a:r>
              <a:rPr lang="en-US" dirty="0" smtClean="0"/>
              <a:t> </a:t>
            </a:r>
          </a:p>
          <a:p>
            <a:r>
              <a:rPr lang="en-US" b="1" dirty="0" smtClean="0"/>
              <a:t>Patience: </a:t>
            </a:r>
            <a:r>
              <a:rPr lang="en-US" dirty="0" smtClean="0"/>
              <a:t>They may </a:t>
            </a:r>
            <a:r>
              <a:rPr lang="en-US" dirty="0" smtClean="0"/>
              <a:t>work for long periods with patients who need special attention. Persons who fear medical treatment may require more patience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smtClean="0"/>
              <a:t>Physical </a:t>
            </a:r>
            <a:r>
              <a:rPr lang="en-US" b="1" dirty="0" smtClean="0"/>
              <a:t>stamina:</a:t>
            </a:r>
            <a:r>
              <a:rPr lang="en-US" dirty="0" smtClean="0"/>
              <a:t> </a:t>
            </a:r>
            <a:r>
              <a:rPr lang="en-US" dirty="0" smtClean="0"/>
              <a:t>They should </a:t>
            </a:r>
            <a:r>
              <a:rPr lang="en-US" dirty="0" smtClean="0"/>
              <a:t>be comfortable performing physical tasks, such as lifting or turning disabled patients. Surgeons may spend a great deal of time bending over patients during surgery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smtClean="0"/>
              <a:t>Problem-solving </a:t>
            </a:r>
            <a:r>
              <a:rPr lang="en-US" b="1" dirty="0" smtClean="0"/>
              <a:t>skills:</a:t>
            </a:r>
            <a:r>
              <a:rPr lang="en-US" dirty="0" smtClean="0"/>
              <a:t> </a:t>
            </a:r>
            <a:r>
              <a:rPr lang="en-US" dirty="0" smtClean="0"/>
              <a:t>They </a:t>
            </a:r>
            <a:r>
              <a:rPr lang="en-US" dirty="0" smtClean="0"/>
              <a:t>need to evaluate patients’ symptoms and administer the appropriate treatments. They need to do this quickly if a patient’s life is threatened.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www.bls.gov/ooh/healthcare/physicians-and-surgeons.htm#tab-3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F1B2FF"/>
      </a:dk2>
      <a:lt2>
        <a:srgbClr val="D519FF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1614</TotalTime>
  <Words>160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Physician &amp; Surgeon</vt:lpstr>
      <vt:lpstr>Schooling</vt:lpstr>
      <vt:lpstr>What Do They Do?</vt:lpstr>
      <vt:lpstr>What Do They Do?(cont.)</vt:lpstr>
      <vt:lpstr>How Much Are They Paid?</vt:lpstr>
      <vt:lpstr>Good Skills to Have </vt:lpstr>
      <vt:lpstr>Good Skills to Have(Cont.)</vt:lpstr>
      <vt:lpstr>Resources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Physician &amp; Surgeon</dc:title>
  <dc:creator>Jazmin Brown</dc:creator>
  <cp:lastModifiedBy>Jazmin Brown</cp:lastModifiedBy>
  <cp:revision>1</cp:revision>
  <dcterms:created xsi:type="dcterms:W3CDTF">2017-03-13T19:02:56Z</dcterms:created>
  <dcterms:modified xsi:type="dcterms:W3CDTF">2017-03-14T21:57:10Z</dcterms:modified>
</cp:coreProperties>
</file>